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slides/slide4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GBStXtB-s.mp4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VAGBStXtB-s.mp4" Type="http://schemas.openxmlformats.org/officeDocument/2006/relationships/video"/><Relationship Id="rId4" Target="../media/VAGBStXtB-s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3287" y="0"/>
            <a:ext cx="17701425" cy="9952192"/>
          </a:xfrm>
          <a:custGeom>
            <a:avLst/>
            <a:gdLst/>
            <a:ahLst/>
            <a:cxnLst/>
            <a:rect r="r" b="b" t="t" l="l"/>
            <a:pathLst>
              <a:path h="9952192" w="17701425">
                <a:moveTo>
                  <a:pt x="0" y="0"/>
                </a:moveTo>
                <a:lnTo>
                  <a:pt x="17701426" y="0"/>
                </a:lnTo>
                <a:lnTo>
                  <a:pt x="17701426" y="9952192"/>
                </a:lnTo>
                <a:lnTo>
                  <a:pt x="0" y="99521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29738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682" r="0" b="-9682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6520" y="328596"/>
            <a:ext cx="17434961" cy="8929704"/>
          </a:xfrm>
          <a:custGeom>
            <a:avLst/>
            <a:gdLst/>
            <a:ahLst/>
            <a:cxnLst/>
            <a:rect r="r" b="b" t="t" l="l"/>
            <a:pathLst>
              <a:path h="8929704" w="17434961">
                <a:moveTo>
                  <a:pt x="0" y="0"/>
                </a:moveTo>
                <a:lnTo>
                  <a:pt x="17434960" y="0"/>
                </a:lnTo>
                <a:lnTo>
                  <a:pt x="17434960" y="8929704"/>
                </a:lnTo>
                <a:lnTo>
                  <a:pt x="0" y="89297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08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657" t="0" r="657" b="0"/>
          <a:stretch>
            <a:fillRect/>
          </a:stretch>
        </p:blipFill>
        <p:spPr>
          <a:xfrm flipH="false" flipV="false" rot="0">
            <a:off x="1491302" y="732828"/>
            <a:ext cx="14437895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DAGBSkVWBlY</dc:identifier>
  <dcterms:modified xsi:type="dcterms:W3CDTF">2011-08-01T06:04:30Z</dcterms:modified>
  <cp:revision>1</cp:revision>
</cp:coreProperties>
</file>

<file path=docProps/thumbnail.jpeg>
</file>